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8" autoAdjust="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2C587-6397-4B37-8930-9ED7A47EA9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E522B-9625-4A5A-8891-9C62F1ABBB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12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060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547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990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822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79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25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6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419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527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6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804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3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703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49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2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52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59E4-3B17-4D9A-A910-60F19A09720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F98C-DAD5-441D-AB59-C997505BA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7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google.be/url?sa=i&amp;source=imgres&amp;cd=&amp;cad=rja&amp;uact=8&amp;ved=0CAkQjRwwAGoVChMItubsoZrdxwIVAQgaCh0paw4c&amp;url=http://www.solarworld-usa.com/blog/2012/february/solarworld-employees-trade-case-viewpoint&amp;psig=AFQjCNHKnwhxwwg-EsBPpWU6iWBKy6Jkwg&amp;ust=1441450115232333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hyperlink" Target="http://www.google.be/url?sa=i&amp;source=imgres&amp;cd=&amp;cad=rja&amp;uact=8&amp;ved=0CAkQjRwwAGoVChMI-L2MmJjdxwIVC9UaCh3k0AUH&amp;url=http://www.zelfsturendeteams.com/&amp;psig=AFQjCNHTR4tIHA9azfb98RQCXrI91Hu10w&amp;ust=1441449557891532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hyperlink" Target="http://www.google.be/url?sa=i&amp;source=imgres&amp;cd=&amp;cad=rja&amp;uact=8&amp;ved=0CAkQjRwwAGoVChMI__fy35XdxwIVzNIaCh2wrQqa&amp;url=http://dertien.vlaanderen.be/nlapps/docs/default.asp?id%3D76&amp;psig=AFQjCNGNjrw_MopGuNPGdS5VwDLVKZ0z9g&amp;ust=1441448903186984" TargetMode="External"/><Relationship Id="rId10" Type="http://schemas.openxmlformats.org/officeDocument/2006/relationships/hyperlink" Target="http://www.google.be/url?sa=i&amp;source=imgres&amp;cd=&amp;cad=rja&amp;uact=8&amp;ved=0CAkQjRwwAGoVChMIp9T7qZXdxwIVR10aCh1X1AoN&amp;url=http://www.ppiway.com/brands-solutions/gap-partners/about-us/the-gpi-experience&amp;psig=AFQjCNE5GuTse4k8XkpIDac2KWfJSWM9kQ&amp;ust=144144879009254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af2-J9w7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RICHTING%20THE%20UNMANNED%20FACTORY%20Officieel%20De%20nieuwe%20Fiat%20Panda%20fabriek%20Technische%20hoogstandjes%20in%20Pomigliano%20dArco%20-%20Standard%20Quality%20360p%20%5bFile2HD.com%5d.mp4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Rol van werknemers? </a:t>
            </a:r>
            <a:endParaRPr lang="nl-B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b="1" i="1" dirty="0" smtClean="0"/>
              <a:t>“Wil </a:t>
            </a:r>
            <a:r>
              <a:rPr lang="nl-BE" b="1" i="1" dirty="0"/>
              <a:t>een </a:t>
            </a:r>
            <a:r>
              <a:rPr lang="nl-BE" b="1" i="1" dirty="0" smtClean="0"/>
              <a:t>bedrijf </a:t>
            </a:r>
            <a:r>
              <a:rPr lang="nl-BE" b="1" i="1" dirty="0"/>
              <a:t>ook in de toekomst succesvol zijn, dan moet het:</a:t>
            </a:r>
          </a:p>
          <a:p>
            <a:pPr lvl="0"/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zijn 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</a:rPr>
              <a:t>CO2-uitstoot, energie- en materiaalverbruik verminderen;</a:t>
            </a:r>
          </a:p>
          <a:p>
            <a:pPr lvl="0"/>
            <a:r>
              <a:rPr lang="nl-BE" i="1" dirty="0">
                <a:solidFill>
                  <a:schemeClr val="bg1">
                    <a:lumMod val="50000"/>
                  </a:schemeClr>
                </a:solidFill>
              </a:rPr>
              <a:t>zorgen voor een state-of-</a:t>
            </a:r>
            <a:r>
              <a:rPr lang="nl-BE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</a:rPr>
              <a:t>-art productieapparaat;</a:t>
            </a:r>
          </a:p>
          <a:p>
            <a:pPr lvl="0"/>
            <a:r>
              <a:rPr lang="nl-BE" b="1" i="1" dirty="0"/>
              <a:t>de betrokkenheid, creativiteit en autonomie van zijn medewerkers stimuleren;</a:t>
            </a:r>
          </a:p>
          <a:p>
            <a:pPr lvl="0"/>
            <a:r>
              <a:rPr lang="nl-BE" i="1" dirty="0">
                <a:solidFill>
                  <a:schemeClr val="bg1">
                    <a:lumMod val="50000"/>
                  </a:schemeClr>
                </a:solidFill>
              </a:rPr>
              <a:t>producten met een hogere toegevoegde waarde ontwikkelen;</a:t>
            </a:r>
          </a:p>
          <a:p>
            <a:pPr lvl="0"/>
            <a:r>
              <a:rPr lang="nl-BE" i="1" dirty="0">
                <a:solidFill>
                  <a:schemeClr val="bg1">
                    <a:lumMod val="50000"/>
                  </a:schemeClr>
                </a:solidFill>
              </a:rPr>
              <a:t>en in staat zijn snel in te spelen op een voortdurend veranderende marktvraag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.”</a:t>
            </a:r>
            <a:endParaRPr lang="nl-BE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6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59" y="25467"/>
            <a:ext cx="9458718" cy="683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" y="58487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solidez.nl/media/images/formulieren-invul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08" y="7805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487"/>
            <a:ext cx="3158400" cy="21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4" y="78053"/>
            <a:ext cx="123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" y="2852936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" y="5426270"/>
            <a:ext cx="2619375" cy="14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 bwMode="auto">
          <a:xfrm>
            <a:off x="85966" y="3982969"/>
            <a:ext cx="2619375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http://www.ppiway.com/sites/default/files/styles/460x310sc/public/kaizen_event_1.jpg?itok=OMPlqn5C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31" y="1633619"/>
            <a:ext cx="3540905" cy="23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704"/>
            <a:ext cx="2381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http://www.solarworld-usa.com/~/media/www/images/blog/2012/february/mike-rice.jpg?w=540&amp;h=558&amp;as=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4" y="2276872"/>
            <a:ext cx="2079636" cy="21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://dertien.vlaanderen.be/nlapps/data/docattachments/evaluatie%20opening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82" y="4457704"/>
            <a:ext cx="3637842" cy="23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zelfsturendeteams.com/wp-content/uploads/2015/03/team-1-ss_224670076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6" y="24734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</a:rPr>
              <a:t>Opdracht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Welke ideeën leven er bij werknemers om dingen te veranderen: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an de manier van werken?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an het machinepark?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an producten?</a:t>
            </a:r>
          </a:p>
          <a:p>
            <a:pPr lvl="1"/>
            <a:r>
              <a:rPr lang="nl-BE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Kunnen ze ergens met die ideeën terecht?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Wat gebeurt er met hun ideeën? Waarom?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45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g.nl/hrm-ob/bloggen/blog-14-06-2016-wat-is-het-probleem!attachment?c=images/blog-image-norm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467139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chemeClr val="accent1">
                    <a:lumMod val="50000"/>
                  </a:schemeClr>
                </a:solidFill>
              </a:rPr>
              <a:t>Gebrek aan inspraak</a:t>
            </a:r>
            <a:endParaRPr lang="nl-B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2800" dirty="0" err="1" smtClean="0"/>
              <a:t>One</a:t>
            </a:r>
            <a:r>
              <a:rPr lang="nl-BE" sz="2800" dirty="0" smtClean="0"/>
              <a:t>-man-show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2800" dirty="0" smtClean="0"/>
              <a:t>Eenzijdige </a:t>
            </a:r>
            <a:r>
              <a:rPr lang="nl-BE" sz="2800" dirty="0"/>
              <a:t>focus op kostenbesparingen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2800" dirty="0"/>
              <a:t>Drang </a:t>
            </a:r>
            <a:r>
              <a:rPr lang="nl-BE" sz="2800" dirty="0" err="1" smtClean="0"/>
              <a:t>nr</a:t>
            </a:r>
            <a:r>
              <a:rPr lang="nl-BE" sz="2800" dirty="0" smtClean="0"/>
              <a:t> </a:t>
            </a:r>
            <a:r>
              <a:rPr lang="nl-BE" sz="2800" dirty="0"/>
              <a:t>snel rendement </a:t>
            </a:r>
            <a:r>
              <a:rPr lang="nl-BE" sz="2800" dirty="0">
                <a:latin typeface="Calibri"/>
              </a:rPr>
              <a:t>↔</a:t>
            </a:r>
            <a:r>
              <a:rPr lang="nl-BE" sz="2800" dirty="0" smtClean="0"/>
              <a:t> </a:t>
            </a:r>
            <a:r>
              <a:rPr lang="nl-BE" sz="2800" dirty="0" smtClean="0"/>
              <a:t>succes </a:t>
            </a:r>
            <a:r>
              <a:rPr lang="nl-BE" sz="2800" dirty="0"/>
              <a:t>op langere termijn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800" dirty="0" smtClean="0"/>
              <a:t>Overrompeling </a:t>
            </a:r>
            <a:r>
              <a:rPr lang="nl-BE" sz="2800" dirty="0"/>
              <a:t>door nieuwe trends en modellen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2800" dirty="0" smtClean="0"/>
              <a:t>Wat na project/subsidies?</a:t>
            </a:r>
            <a:endParaRPr lang="nl-BE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2800" dirty="0" err="1" smtClean="0"/>
              <a:t>Overaandacht</a:t>
            </a:r>
            <a:r>
              <a:rPr lang="nl-BE" sz="2800" dirty="0" smtClean="0"/>
              <a:t> voor technologische ontwikkelingen</a:t>
            </a:r>
            <a:r>
              <a:rPr lang="nl-BE" sz="2800" dirty="0" smtClean="0">
                <a:hlinkClick r:id="rId5" action="ppaction://hlinkfile"/>
              </a:rPr>
              <a:t> </a:t>
            </a:r>
            <a:endParaRPr lang="nl-BE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2800" dirty="0" smtClean="0"/>
              <a:t>…</a:t>
            </a:r>
          </a:p>
          <a:p>
            <a:pPr marL="0" indent="0">
              <a:buNone/>
            </a:pPr>
            <a:endParaRPr lang="nl-BE" sz="2800" dirty="0"/>
          </a:p>
          <a:p>
            <a:pPr>
              <a:buFont typeface="Wingdings"/>
              <a:buChar char="è"/>
            </a:pPr>
            <a:r>
              <a:rPr lang="nl-BE" sz="2800" b="1" dirty="0" smtClean="0">
                <a:sym typeface="Wingdings" panose="05000000000000000000" pitchFamily="2" charset="2"/>
              </a:rPr>
              <a:t>GEVOLGEN VOOR WERKNEMERS ?!</a:t>
            </a:r>
            <a:endParaRPr lang="nl-BE" sz="2800" b="1" dirty="0"/>
          </a:p>
          <a:p>
            <a:pPr lvl="0">
              <a:buFont typeface="Wingdings" panose="05000000000000000000" pitchFamily="2" charset="2"/>
              <a:buChar char="ü"/>
            </a:pPr>
            <a:endParaRPr lang="nl-BE" sz="1600" dirty="0"/>
          </a:p>
          <a:p>
            <a:pPr lvl="0">
              <a:buFont typeface="Wingdings" panose="05000000000000000000" pitchFamily="2" charset="2"/>
              <a:buChar char="ü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6449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</Words>
  <Application>Microsoft Office PowerPoint</Application>
  <PresentationFormat>Diavoorstelling (4:3)</PresentationFormat>
  <Paragraphs>30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Rol van werknemers? </vt:lpstr>
      <vt:lpstr>PowerPoint-presentatie</vt:lpstr>
      <vt:lpstr>PowerPoint-presentatie</vt:lpstr>
      <vt:lpstr>Opdracht</vt:lpstr>
      <vt:lpstr>Gebrek aan inspraak</vt:lpstr>
    </vt:vector>
  </TitlesOfParts>
  <Company>ACV-CSC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 van werknemers? </dc:title>
  <dc:creator>Dries Delissen-Jacobs</dc:creator>
  <cp:lastModifiedBy>Dries Delissen-Jacobs</cp:lastModifiedBy>
  <cp:revision>1</cp:revision>
  <dcterms:created xsi:type="dcterms:W3CDTF">2016-11-29T10:41:19Z</dcterms:created>
  <dcterms:modified xsi:type="dcterms:W3CDTF">2016-11-29T10:44:45Z</dcterms:modified>
</cp:coreProperties>
</file>